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3" r:id="rId4"/>
    <p:sldId id="267" r:id="rId5"/>
    <p:sldId id="266" r:id="rId6"/>
    <p:sldId id="302" r:id="rId7"/>
    <p:sldId id="290" r:id="rId8"/>
    <p:sldId id="303" r:id="rId9"/>
    <p:sldId id="307" r:id="rId10"/>
    <p:sldId id="305" r:id="rId11"/>
    <p:sldId id="304" r:id="rId12"/>
    <p:sldId id="308" r:id="rId13"/>
    <p:sldId id="309" r:id="rId14"/>
    <p:sldId id="306" r:id="rId15"/>
    <p:sldId id="301" r:id="rId16"/>
    <p:sldId id="299" r:id="rId17"/>
    <p:sldId id="293" r:id="rId18"/>
    <p:sldId id="294" r:id="rId19"/>
    <p:sldId id="295" r:id="rId20"/>
    <p:sldId id="297" r:id="rId21"/>
    <p:sldId id="298" r:id="rId22"/>
    <p:sldId id="296" r:id="rId23"/>
    <p:sldId id="300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121" autoAdjust="0"/>
  </p:normalViewPr>
  <p:slideViewPr>
    <p:cSldViewPr>
      <p:cViewPr>
        <p:scale>
          <a:sx n="90" d="100"/>
          <a:sy n="90" d="100"/>
        </p:scale>
        <p:origin x="123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27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6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17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1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1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1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30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76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953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76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61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42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83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266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69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C1E8D-11D9-4772-BE5B-4DDB30A9D9CD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552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gray">
          <a:xfrm>
            <a:off x="0" y="0"/>
            <a:ext cx="6022975" cy="5334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19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801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476672" y="2130425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  <a:latin typeface="+mj-lt"/>
              </a:rPr>
              <a:t>Management Information System</a:t>
            </a:r>
            <a:br>
              <a:rPr lang="en-IN" sz="3200" b="1" dirty="0">
                <a:latin typeface="+mj-lt"/>
              </a:rPr>
            </a:br>
            <a:r>
              <a:rPr lang="en-IN" sz="3200" b="1" dirty="0">
                <a:solidFill>
                  <a:schemeClr val="bg1"/>
                </a:solidFill>
                <a:latin typeface="+mj-lt"/>
              </a:rPr>
              <a:t>(MIS Software)</a:t>
            </a:r>
            <a:br>
              <a:rPr lang="en-IN" sz="3600" b="1" dirty="0">
                <a:latin typeface="+mj-lt"/>
              </a:rPr>
            </a:br>
            <a:endParaRPr lang="en-IN" sz="3600" b="1" dirty="0">
              <a:latin typeface="+mj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60776"/>
            <a:ext cx="9144000" cy="1752600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Gadugi" panose="020B0502040204020203" pitchFamily="34" charset="0"/>
              </a:rPr>
              <a:t>NATIONAL HYDROLOGY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08879"/>
            <a:ext cx="1701417" cy="18201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067CAF-8452-4AA1-B720-C7A64A004B15}"/>
              </a:ext>
            </a:extLst>
          </p:cNvPr>
          <p:cNvSpPr txBox="1"/>
          <p:nvPr/>
        </p:nvSpPr>
        <p:spPr>
          <a:xfrm>
            <a:off x="0" y="5539553"/>
            <a:ext cx="9144000" cy="48173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400" b="1" cap="all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GOVERNMENT OF INDIA, </a:t>
            </a:r>
            <a:r>
              <a:rPr lang="en-IN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MINISTRY OF JAL SHAKTI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DEPARTMENT OF WATER RESOURCES</a:t>
            </a:r>
            <a:r>
              <a:rPr lang="en-IN" sz="1400" b="1" dirty="0">
                <a:latin typeface="+mj-lt"/>
              </a:rPr>
              <a:t>, RD &amp; GR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1166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nhp.mowr.gov.in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63755" y="152081"/>
            <a:ext cx="2932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Module 4</a:t>
            </a:r>
          </a:p>
        </p:txBody>
      </p:sp>
    </p:spTree>
    <p:extLst>
      <p:ext uri="{BB962C8B-B14F-4D97-AF65-F5344CB8AC3E}">
        <p14:creationId xmlns:p14="http://schemas.microsoft.com/office/powerpoint/2010/main" val="225362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3" y="405954"/>
            <a:ext cx="685784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MODELLER - ADD NEW TRAINING MODULE MASTER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FFAF2-5DBD-41C6-8130-9F202514B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3" y="1484784"/>
            <a:ext cx="8225993" cy="46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MODELLER - MAP MODEL APPLICATION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2586F-F9EE-4928-A524-01485FFFB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4" y="1601896"/>
            <a:ext cx="8318632" cy="46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7649928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MODELLER - ADD FUTURE MODEL APPLICATION PLANNING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6531F-7353-452F-92F3-DC7C48544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1" y="1412776"/>
            <a:ext cx="8245397" cy="46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MODELLER - TRAINING MODULE RATING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69A2E-C640-4091-BD04-4E0E92DAA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99" y="1556792"/>
            <a:ext cx="8188001" cy="46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MODELLER - PARTICIPATED IN TRAINING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29C24-1F93-49A8-9E87-AB8192A0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66" y="1484784"/>
            <a:ext cx="8215789" cy="46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PDS – ADD PDS PROGRESS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4B594-8EAD-4B67-82AF-1C081CDA8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4" y="1208439"/>
            <a:ext cx="8328063" cy="40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PDS – ADD PDS QUARTERLY PROGRESS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A1975-4A43-4F0E-A986-3B73C98A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4" y="1340768"/>
            <a:ext cx="832564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PDS – ADD FINANCIAL MILESTONE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32123-4B1F-44ED-8458-28FBE2798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3" y="1340768"/>
            <a:ext cx="831103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PDS – ADD PHYSICAL MILESTONE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B617E-3850-47E1-ADC3-5B02A452C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87" y="1340768"/>
            <a:ext cx="833094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PDS – ADD FINANCIAL MILESTONE PROGRESS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B5122-F57D-4E50-A9D4-B022A71CF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4" y="1363243"/>
            <a:ext cx="8360657" cy="47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TODAY’S SESSION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35496" y="1052737"/>
            <a:ext cx="5112568" cy="423256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Hydrological Information System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Purpose Driven Study (PDS) 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PMU Staff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Reports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Live Demonstration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Q&amp;A Session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4042458" y="2743409"/>
            <a:ext cx="4824536" cy="25299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Vendor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Modeller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Purpose Driven Study (PDS) 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PMU Staff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7984" y="3056362"/>
            <a:ext cx="396044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ea typeface="Gadugi" panose="020B0502040204020203" pitchFamily="34" charset="0"/>
              </a:rPr>
              <a:t>KEY FOCUS ON</a:t>
            </a:r>
          </a:p>
        </p:txBody>
      </p:sp>
    </p:spTree>
    <p:extLst>
      <p:ext uri="{BB962C8B-B14F-4D97-AF65-F5344CB8AC3E}">
        <p14:creationId xmlns:p14="http://schemas.microsoft.com/office/powerpoint/2010/main" val="19601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PDS – ADD PHYSICAL MILESTONE PROGRESS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9E732-67D5-4799-A3D6-5F4D3FAE9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4" y="1188732"/>
            <a:ext cx="8298000" cy="44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PDS – ADD PHYSICAL MILESTONE PROGRESS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9E732-67D5-4799-A3D6-5F4D3FAE9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4" y="1188732"/>
            <a:ext cx="8298000" cy="44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SPMU STAFF MANAGEMENT</a:t>
            </a:r>
          </a:p>
          <a:p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D9A7B3-DB3A-4E62-8959-ADC88193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4" y="1313632"/>
            <a:ext cx="8430033" cy="46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REPORTS </a:t>
            </a:r>
          </a:p>
          <a:p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1CFF7-B5DC-402B-81BF-DABAD428A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99828"/>
            <a:ext cx="2743200" cy="2581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CADBB-63E7-4CE0-A972-CEAF89988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340768"/>
            <a:ext cx="2249201" cy="2506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3475A-14B6-4DE8-8AD0-067F57314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350" y="3846798"/>
            <a:ext cx="2186939" cy="2832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60A33-6F07-4174-8EFF-CF8086C1C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5247713"/>
            <a:ext cx="27813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gray">
          <a:xfrm>
            <a:off x="0" y="0"/>
            <a:ext cx="6022975" cy="5334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19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801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250567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54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3263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MIS FEATURES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35496" y="1052736"/>
            <a:ext cx="6048672" cy="589456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Project Dashboard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Finance Management - Expenditure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Procurement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b="1" dirty="0">
                <a:solidFill>
                  <a:schemeClr val="bg2">
                    <a:lumMod val="10000"/>
                  </a:schemeClr>
                </a:solidFill>
              </a:rPr>
              <a:t>Hydrological Information System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Document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b="1" dirty="0">
                <a:solidFill>
                  <a:schemeClr val="bg2">
                    <a:lumMod val="10000"/>
                  </a:schemeClr>
                </a:solidFill>
              </a:rPr>
              <a:t>Purpose Driven Study (PDS) 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Tender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Training &amp; workshop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Audit 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b="1" dirty="0">
                <a:solidFill>
                  <a:schemeClr val="bg2">
                    <a:lumMod val="10000"/>
                  </a:schemeClr>
                </a:solidFill>
              </a:rPr>
              <a:t>PMU Staff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b="1" dirty="0">
                <a:solidFill>
                  <a:schemeClr val="bg2">
                    <a:lumMod val="10000"/>
                  </a:schemeClr>
                </a:solidFill>
              </a:rPr>
              <a:t>Reports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Help/ Manuals </a:t>
            </a:r>
            <a:r>
              <a:rPr lang="en-IN" dirty="0">
                <a:solidFill>
                  <a:schemeClr val="bg1"/>
                </a:solidFill>
              </a:rPr>
              <a:t>Bulletins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Pentagon 1"/>
          <p:cNvSpPr/>
          <p:nvPr/>
        </p:nvSpPr>
        <p:spPr>
          <a:xfrm>
            <a:off x="5796136" y="2947300"/>
            <a:ext cx="216024" cy="144016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Pentagon 8"/>
          <p:cNvSpPr/>
          <p:nvPr/>
        </p:nvSpPr>
        <p:spPr>
          <a:xfrm>
            <a:off x="5796136" y="5085798"/>
            <a:ext cx="216024" cy="144016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Pentagon 9"/>
          <p:cNvSpPr/>
          <p:nvPr/>
        </p:nvSpPr>
        <p:spPr>
          <a:xfrm>
            <a:off x="5805360" y="4198776"/>
            <a:ext cx="216024" cy="144016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83B6D-B1BA-41ED-8078-9D56EDDBB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624" y="1152372"/>
            <a:ext cx="2040840" cy="54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PROJECT DASHBOARD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51F9403-6BC7-4F21-B670-E0C2870BB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29080"/>
            <a:ext cx="5747794" cy="2529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E9022B-FCCC-4526-9573-C7D70493F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241" y="1429291"/>
            <a:ext cx="2787255" cy="2529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B1A77B-9F8F-485D-9595-3487DA3458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43" r="6846"/>
          <a:stretch/>
        </p:blipFill>
        <p:spPr>
          <a:xfrm>
            <a:off x="6249241" y="4512042"/>
            <a:ext cx="2787255" cy="1653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76EDB-BBD0-468F-A99E-1B0C37F78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53" y="4512000"/>
            <a:ext cx="3037719" cy="1653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76731-80C9-4496-BDFD-9C1A603E23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52" t="4117" r="5654" b="10814"/>
          <a:stretch/>
        </p:blipFill>
        <p:spPr>
          <a:xfrm>
            <a:off x="3655924" y="4512422"/>
            <a:ext cx="2356236" cy="1652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1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AGENCY DASHBOARD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298"/>
            <a:ext cx="8712968" cy="3289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58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HIS – VENDOR REGISTRATION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48477-FFCA-4F6D-AF8A-12C227F28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82" y="1084347"/>
            <a:ext cx="8502436" cy="53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4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HIS – MODELLER REGISTRATION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7605B-C2A5-4A59-B736-9ECEA8912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4" y="1325184"/>
            <a:ext cx="8298000" cy="47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7217880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MODELLER - ADD NEW TEAM MEMBER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A7DDA-FDFD-45F7-8BCC-1B429DE9B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5" y="1456717"/>
            <a:ext cx="8212821" cy="46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7001856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MODELLER - ADD NEW MODELLING SOFTWARE MASTER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C9568-7D43-4A01-980B-995FAF3C6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70" y="1412776"/>
            <a:ext cx="832092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</TotalTime>
  <Words>206</Words>
  <Application>Microsoft Office PowerPoint</Application>
  <PresentationFormat>On-screen Show (4:3)</PresentationFormat>
  <Paragraphs>66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Management Information System (MIS Software)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Amlan Sarkar</dc:creator>
  <cp:lastModifiedBy>Amit Lakhera</cp:lastModifiedBy>
  <cp:revision>113</cp:revision>
  <dcterms:created xsi:type="dcterms:W3CDTF">2019-09-13T12:45:44Z</dcterms:created>
  <dcterms:modified xsi:type="dcterms:W3CDTF">2020-08-04T16:26:32Z</dcterms:modified>
</cp:coreProperties>
</file>